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7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7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3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5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9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D722-CCE4-4C32-BE99-579B51DCE3B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9307-599A-4662-A7DC-E933B04C98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WINDOWS\Bureau\B.A.T\Poinçonneuse à 80 dB.jpg">
            <a:hlinkClick r:id="" action="ppaction://noaction">
              <a:snd r:embed="rId2" name="Poinçonneuse à 80 dB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07" y="2097213"/>
            <a:ext cx="238600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WINDOWS\Bureau\B.A.T\Poinçonneuse à 85 dB.jpg">
            <a:hlinkClick r:id="" action="ppaction://noaction">
              <a:snd r:embed="rId4" name="Poinçonneuse à 85 dB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95" y="2038475"/>
            <a:ext cx="2375174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WINDOWS\Bureau\B.A.T\2 poinçonneuse 80-85 dB.jpg">
            <a:hlinkClick r:id="" action="ppaction://noaction">
              <a:snd r:embed="rId6" name="2 poinçonneuse 80-85 dB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56" y="2097213"/>
            <a:ext cx="2370138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02043" y="4870382"/>
            <a:ext cx="1795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fr-FR" altLang="fr-FR" dirty="0"/>
              <a:t>slow </a:t>
            </a:r>
            <a:r>
              <a:rPr lang="fr-FR" altLang="fr-FR" dirty="0" err="1"/>
              <a:t>punching</a:t>
            </a:r>
            <a:r>
              <a:rPr lang="fr-FR" altLang="fr-FR" dirty="0"/>
              <a:t> </a:t>
            </a:r>
            <a:endParaRPr lang="fr-FR" altLang="fr-FR" dirty="0" smtClean="0"/>
          </a:p>
          <a:p>
            <a:pPr algn="ctr"/>
            <a:r>
              <a:rPr lang="fr-FR" altLang="fr-FR" dirty="0" smtClean="0"/>
              <a:t>machine(80 </a:t>
            </a:r>
            <a:r>
              <a:rPr lang="fr-FR" altLang="fr-FR" dirty="0" err="1" smtClean="0"/>
              <a:t>dBA</a:t>
            </a:r>
            <a:r>
              <a:rPr lang="fr-FR" altLang="fr-FR" dirty="0" smtClean="0"/>
              <a:t>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864160" y="4870382"/>
            <a:ext cx="1795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fr-FR" altLang="fr-FR" dirty="0" err="1" smtClean="0"/>
              <a:t>fast</a:t>
            </a:r>
            <a:r>
              <a:rPr lang="fr-FR" altLang="fr-FR" dirty="0" smtClean="0"/>
              <a:t> </a:t>
            </a:r>
            <a:r>
              <a:rPr lang="fr-FR" altLang="fr-FR" dirty="0" err="1"/>
              <a:t>punching</a:t>
            </a:r>
            <a:r>
              <a:rPr lang="fr-FR" altLang="fr-FR" dirty="0"/>
              <a:t> </a:t>
            </a:r>
          </a:p>
          <a:p>
            <a:pPr algn="ctr"/>
            <a:r>
              <a:rPr lang="fr-FR" altLang="fr-FR" dirty="0" smtClean="0"/>
              <a:t>machine(85 </a:t>
            </a:r>
            <a:r>
              <a:rPr lang="fr-FR" altLang="fr-FR" dirty="0" err="1"/>
              <a:t>dBA</a:t>
            </a:r>
            <a:r>
              <a:rPr lang="fr-FR" altLang="fr-FR" dirty="0"/>
              <a:t>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9023799" y="488000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A+B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Vernez David</dc:creator>
  <cp:lastModifiedBy>Vernez David</cp:lastModifiedBy>
  <cp:revision>3</cp:revision>
  <dcterms:created xsi:type="dcterms:W3CDTF">2020-07-17T13:56:50Z</dcterms:created>
  <dcterms:modified xsi:type="dcterms:W3CDTF">2022-08-12T12:01:50Z</dcterms:modified>
</cp:coreProperties>
</file>